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36485A-D4D8-47E0-A197-E4A293F6FE42}" type="datetimeFigureOut">
              <a:rPr lang="ru-RU" smtClean="0"/>
              <a:pPr/>
              <a:t>18.12.2011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ED1E11-D403-4CE1-BE00-D919D012B3D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Школа развития и здоровья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Социальная – обеспечение возможности единого старта шестилетних детей;</a:t>
            </a:r>
          </a:p>
          <a:p>
            <a:r>
              <a:rPr lang="ru-RU" dirty="0" smtClean="0"/>
              <a:t>Педагогическая – развитие личности ребёнка старшего дошкольного возраста, формирование его готовности к систематическому обучению.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Организация процесса обучения, воспитания и развития детей на этапе предшкольного образования с учётом потребностей этого возраста;</a:t>
            </a:r>
          </a:p>
          <a:p>
            <a:r>
              <a:rPr lang="ru-RU" dirty="0" smtClean="0"/>
              <a:t>Укрепление и развитие эмоционально-положительного отношения ребёнка к школе, желания учиться;</a:t>
            </a:r>
          </a:p>
          <a:p>
            <a:r>
              <a:rPr lang="ru-RU" dirty="0" smtClean="0"/>
              <a:t>Отказ от дублирования содержания обучения в 1 классе;</a:t>
            </a:r>
          </a:p>
          <a:p>
            <a:r>
              <a:rPr lang="ru-RU" dirty="0" smtClean="0"/>
              <a:t>Формирование социальных черт личности будущего школьника, необходимых для благополучной адаптации к школе.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Разделы программы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Познаём себя и других</a:t>
            </a:r>
          </a:p>
          <a:p>
            <a:r>
              <a:rPr lang="ru-RU" dirty="0" smtClean="0"/>
              <a:t>Познаём мир</a:t>
            </a:r>
          </a:p>
          <a:p>
            <a:r>
              <a:rPr lang="ru-RU" dirty="0" smtClean="0"/>
              <a:t>Учимся думать, рассуждать, фантазировать</a:t>
            </a:r>
          </a:p>
          <a:p>
            <a:r>
              <a:rPr lang="ru-RU" dirty="0" smtClean="0"/>
              <a:t>Учимся родному языку</a:t>
            </a:r>
          </a:p>
          <a:p>
            <a:r>
              <a:rPr lang="ru-RU" dirty="0" smtClean="0"/>
              <a:t>Учимся рисовать</a:t>
            </a:r>
          </a:p>
          <a:p>
            <a:r>
              <a:rPr lang="ru-RU" dirty="0" smtClean="0"/>
              <a:t>Занятия по физической культуре</a:t>
            </a:r>
            <a:r>
              <a:rPr lang="ru-RU" smtClean="0"/>
              <a:t>,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     Добро            пожаловать!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113</Words>
  <Application>Microsoft Office PowerPoint</Application>
  <PresentationFormat>Экран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Поток</vt:lpstr>
      <vt:lpstr>Школа развития и здоровья</vt:lpstr>
      <vt:lpstr>Цели </vt:lpstr>
      <vt:lpstr>Задачи:</vt:lpstr>
      <vt:lpstr>Разделы программы </vt:lpstr>
      <vt:lpstr>      Добро            пожаловать!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развития и здоровья</dc:title>
  <dc:creator>Admin</dc:creator>
  <cp:lastModifiedBy>Sveta</cp:lastModifiedBy>
  <cp:revision>10</cp:revision>
  <dcterms:created xsi:type="dcterms:W3CDTF">2010-10-13T12:19:18Z</dcterms:created>
  <dcterms:modified xsi:type="dcterms:W3CDTF">2011-12-18T13:40:38Z</dcterms:modified>
</cp:coreProperties>
</file>